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323" r:id="rId2"/>
    <p:sldId id="321" r:id="rId3"/>
    <p:sldId id="340" r:id="rId4"/>
    <p:sldId id="339" r:id="rId5"/>
    <p:sldId id="329" r:id="rId6"/>
    <p:sldId id="341" r:id="rId7"/>
    <p:sldId id="342" r:id="rId8"/>
    <p:sldId id="262" r:id="rId9"/>
  </p:sldIdLst>
  <p:sldSz cx="18288000" cy="10287000"/>
  <p:notesSz cx="6858000" cy="9144000"/>
  <p:embeddedFontLst>
    <p:embeddedFont>
      <p:font typeface="IBM Plex Sans Thai" panose="020B0604020202020204" charset="-34"/>
      <p:regular r:id="rId11"/>
    </p:embeddedFont>
    <p:embeddedFont>
      <p:font typeface="IBM Plex Sans Thai Bold" panose="020B0604020202020204" charset="-3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FEF"/>
    <a:srgbClr val="2B485F"/>
    <a:srgbClr val="86B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12834-CF6A-4383-9D03-8665B03447E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E2A62-1D62-4C06-80C1-6DCBBCCC4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8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B311D-09AF-4728-2AA4-1E1409C2C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3">
            <a:extLst>
              <a:ext uri="{FF2B5EF4-FFF2-40B4-BE49-F238E27FC236}">
                <a16:creationId xmlns:a16="http://schemas.microsoft.com/office/drawing/2014/main" id="{F6ED2A3D-F684-89FC-3A44-A28399F3C35E}"/>
              </a:ext>
            </a:extLst>
          </p:cNvPr>
          <p:cNvSpPr/>
          <p:nvPr/>
        </p:nvSpPr>
        <p:spPr>
          <a:xfrm flipH="1">
            <a:off x="14989113" y="-448294"/>
            <a:ext cx="4264290" cy="4524994"/>
          </a:xfrm>
          <a:custGeom>
            <a:avLst/>
            <a:gdLst/>
            <a:ahLst/>
            <a:cxnLst/>
            <a:rect l="l" t="t" r="r" b="b"/>
            <a:pathLst>
              <a:path w="5825603" h="5825603">
                <a:moveTo>
                  <a:pt x="5825603" y="0"/>
                </a:moveTo>
                <a:lnTo>
                  <a:pt x="0" y="0"/>
                </a:lnTo>
                <a:lnTo>
                  <a:pt x="0" y="5825603"/>
                </a:lnTo>
                <a:lnTo>
                  <a:pt x="5825603" y="5825603"/>
                </a:lnTo>
                <a:lnTo>
                  <a:pt x="58256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B3728C69-445F-D4CF-FFA0-CB43AFDD09BB}"/>
              </a:ext>
            </a:extLst>
          </p:cNvPr>
          <p:cNvSpPr/>
          <p:nvPr/>
        </p:nvSpPr>
        <p:spPr>
          <a:xfrm>
            <a:off x="-1135829" y="-448295"/>
            <a:ext cx="4412429" cy="4220195"/>
          </a:xfrm>
          <a:custGeom>
            <a:avLst/>
            <a:gdLst/>
            <a:ahLst/>
            <a:cxnLst/>
            <a:rect l="l" t="t" r="r" b="b"/>
            <a:pathLst>
              <a:path w="5825603" h="5825603">
                <a:moveTo>
                  <a:pt x="0" y="0"/>
                </a:moveTo>
                <a:lnTo>
                  <a:pt x="5825604" y="0"/>
                </a:lnTo>
                <a:lnTo>
                  <a:pt x="5825604" y="5825603"/>
                </a:lnTo>
                <a:lnTo>
                  <a:pt x="0" y="5825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E72CE3F6-0291-E5E3-04F2-0A801C375C51}"/>
              </a:ext>
            </a:extLst>
          </p:cNvPr>
          <p:cNvGrpSpPr/>
          <p:nvPr/>
        </p:nvGrpSpPr>
        <p:grpSpPr>
          <a:xfrm>
            <a:off x="4631330" y="114300"/>
            <a:ext cx="9003054" cy="762000"/>
            <a:chOff x="0" y="0"/>
            <a:chExt cx="2411959" cy="406400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E20A67B9-69F8-7798-59CA-AF39E87B78A0}"/>
                </a:ext>
              </a:extLst>
            </p:cNvPr>
            <p:cNvSpPr/>
            <p:nvPr/>
          </p:nvSpPr>
          <p:spPr>
            <a:xfrm>
              <a:off x="0" y="0"/>
              <a:ext cx="2411959" cy="406400"/>
            </a:xfrm>
            <a:custGeom>
              <a:avLst/>
              <a:gdLst/>
              <a:ahLst/>
              <a:cxnLst/>
              <a:rect l="l" t="t" r="r" b="b"/>
              <a:pathLst>
                <a:path w="2411959" h="406400">
                  <a:moveTo>
                    <a:pt x="2411959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2411959" y="406400"/>
                  </a:lnTo>
                  <a:lnTo>
                    <a:pt x="2310359" y="203200"/>
                  </a:lnTo>
                  <a:lnTo>
                    <a:pt x="2411959" y="0"/>
                  </a:lnTo>
                  <a:close/>
                </a:path>
              </a:pathLst>
            </a:custGeom>
            <a:solidFill>
              <a:srgbClr val="2B485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19D0337D-CCFC-882F-50BB-D83D177BDBBE}"/>
                </a:ext>
              </a:extLst>
            </p:cNvPr>
            <p:cNvSpPr txBox="1"/>
            <p:nvPr/>
          </p:nvSpPr>
          <p:spPr>
            <a:xfrm>
              <a:off x="88900" y="-57150"/>
              <a:ext cx="2234159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221805C-0142-0D27-548C-D209BF95943C}"/>
              </a:ext>
            </a:extLst>
          </p:cNvPr>
          <p:cNvGrpSpPr/>
          <p:nvPr/>
        </p:nvGrpSpPr>
        <p:grpSpPr>
          <a:xfrm>
            <a:off x="2488884" y="0"/>
            <a:ext cx="13656671" cy="869156"/>
            <a:chOff x="4402450" y="787207"/>
            <a:chExt cx="13891565" cy="1760041"/>
          </a:xfrm>
        </p:grpSpPr>
        <p:grpSp>
          <p:nvGrpSpPr>
            <p:cNvPr id="3" name="Group 24">
              <a:extLst>
                <a:ext uri="{FF2B5EF4-FFF2-40B4-BE49-F238E27FC236}">
                  <a16:creationId xmlns:a16="http://schemas.microsoft.com/office/drawing/2014/main" id="{DEC49093-79F0-B808-D6F8-383938A3548F}"/>
                </a:ext>
              </a:extLst>
            </p:cNvPr>
            <p:cNvGrpSpPr/>
            <p:nvPr/>
          </p:nvGrpSpPr>
          <p:grpSpPr>
            <a:xfrm>
              <a:off x="4402450" y="787207"/>
              <a:ext cx="13891565" cy="1760041"/>
              <a:chOff x="-59249" y="-57150"/>
              <a:chExt cx="3658684" cy="463550"/>
            </a:xfrm>
          </p:grpSpPr>
          <p:sp>
            <p:nvSpPr>
              <p:cNvPr id="5" name="Freeform 25">
                <a:extLst>
                  <a:ext uri="{FF2B5EF4-FFF2-40B4-BE49-F238E27FC236}">
                    <a16:creationId xmlns:a16="http://schemas.microsoft.com/office/drawing/2014/main" id="{DECBBAF7-9D4E-0B4F-5E95-5C82F4AAEBBB}"/>
                  </a:ext>
                </a:extLst>
              </p:cNvPr>
              <p:cNvSpPr/>
              <p:nvPr/>
            </p:nvSpPr>
            <p:spPr>
              <a:xfrm>
                <a:off x="-59249" y="0"/>
                <a:ext cx="365868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411959" h="406400">
                    <a:moveTo>
                      <a:pt x="2411959" y="0"/>
                    </a:moveTo>
                    <a:lnTo>
                      <a:pt x="0" y="0"/>
                    </a:lnTo>
                    <a:lnTo>
                      <a:pt x="101600" y="203200"/>
                    </a:lnTo>
                    <a:lnTo>
                      <a:pt x="0" y="406400"/>
                    </a:lnTo>
                    <a:lnTo>
                      <a:pt x="2411959" y="406400"/>
                    </a:lnTo>
                    <a:lnTo>
                      <a:pt x="2310359" y="203200"/>
                    </a:lnTo>
                    <a:lnTo>
                      <a:pt x="2411959" y="0"/>
                    </a:lnTo>
                    <a:close/>
                  </a:path>
                </a:pathLst>
              </a:custGeom>
              <a:solidFill>
                <a:srgbClr val="2B485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TextBox 26">
                <a:extLst>
                  <a:ext uri="{FF2B5EF4-FFF2-40B4-BE49-F238E27FC236}">
                    <a16:creationId xmlns:a16="http://schemas.microsoft.com/office/drawing/2014/main" id="{4D84248C-8EAF-4296-9648-FEEE05F6191C}"/>
                  </a:ext>
                </a:extLst>
              </p:cNvPr>
              <p:cNvSpPr txBox="1"/>
              <p:nvPr/>
            </p:nvSpPr>
            <p:spPr>
              <a:xfrm>
                <a:off x="88900" y="-57150"/>
                <a:ext cx="2234159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9A335A68-95D6-DC68-0CF2-79DEFBFE227B}"/>
                </a:ext>
              </a:extLst>
            </p:cNvPr>
            <p:cNvSpPr txBox="1"/>
            <p:nvPr/>
          </p:nvSpPr>
          <p:spPr>
            <a:xfrm>
              <a:off x="4565047" y="1280230"/>
              <a:ext cx="13566375" cy="12464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FFFFFF"/>
                  </a:solidFill>
                  <a:latin typeface="IBM Plex Sans Thai Bold"/>
                  <a:ea typeface="IBM Plex Sans Thai Bold"/>
                  <a:cs typeface="IBM Plex Sans Thai Bold"/>
                  <a:sym typeface="IBM Plex Sans Thai Bold"/>
                </a:rPr>
                <a:t>ผลการจับกุมหมายจับ เดือน ตุลาคม 2568</a:t>
              </a:r>
              <a:endParaRPr lang="en-US" sz="4000" b="1" dirty="0">
                <a:solidFill>
                  <a:srgbClr val="FFFFF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endParaRPr>
            </a:p>
          </p:txBody>
        </p:sp>
      </p:grpSp>
      <p:sp>
        <p:nvSpPr>
          <p:cNvPr id="12" name="TextBox 32">
            <a:extLst>
              <a:ext uri="{FF2B5EF4-FFF2-40B4-BE49-F238E27FC236}">
                <a16:creationId xmlns:a16="http://schemas.microsoft.com/office/drawing/2014/main" id="{A5BA4C45-B472-F711-E46C-1DAD042A87C0}"/>
              </a:ext>
            </a:extLst>
          </p:cNvPr>
          <p:cNvSpPr txBox="1"/>
          <p:nvPr/>
        </p:nvSpPr>
        <p:spPr>
          <a:xfrm>
            <a:off x="2522346" y="1098947"/>
            <a:ext cx="1333698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h-TH" sz="4000" b="1" dirty="0"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จับกุม ทั้งหมด 26 หมาย</a:t>
            </a:r>
            <a:endParaRPr lang="en-US" sz="4000" b="1" dirty="0">
              <a:latin typeface="IBM Plex Sans Thai Bold"/>
              <a:ea typeface="IBM Plex Sans Thai Bold"/>
              <a:cs typeface="IBM Plex Sans Thai Bold"/>
              <a:sym typeface="IBM Plex Sans Thai Bold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9782E7-9E6A-1CD0-81C6-EEDCB3502980}"/>
              </a:ext>
            </a:extLst>
          </p:cNvPr>
          <p:cNvGrpSpPr/>
          <p:nvPr/>
        </p:nvGrpSpPr>
        <p:grpSpPr>
          <a:xfrm>
            <a:off x="533400" y="1714500"/>
            <a:ext cx="17221200" cy="8229599"/>
            <a:chOff x="2971800" y="2171700"/>
            <a:chExt cx="14859000" cy="72318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A1DFEF4-0F08-471A-309F-F75478C57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7983"/>
            <a:stretch>
              <a:fillRect/>
            </a:stretch>
          </p:blipFill>
          <p:spPr>
            <a:xfrm>
              <a:off x="3581399" y="2171700"/>
              <a:ext cx="14249401" cy="723185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28CE204-1612-E8BA-DA22-48E895C26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96491"/>
            <a:stretch>
              <a:fillRect/>
            </a:stretch>
          </p:blipFill>
          <p:spPr>
            <a:xfrm>
              <a:off x="2971800" y="2171700"/>
              <a:ext cx="609599" cy="7231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945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9443561" y="-9786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36A900-E7C7-C66D-98D6-F37D6592CF7F}"/>
              </a:ext>
            </a:extLst>
          </p:cNvPr>
          <p:cNvGrpSpPr/>
          <p:nvPr/>
        </p:nvGrpSpPr>
        <p:grpSpPr>
          <a:xfrm>
            <a:off x="-717185" y="190500"/>
            <a:ext cx="9099185" cy="1404814"/>
            <a:chOff x="-945786" y="578557"/>
            <a:chExt cx="9099185" cy="1364543"/>
          </a:xfrm>
        </p:grpSpPr>
        <p:grpSp>
          <p:nvGrpSpPr>
            <p:cNvPr id="18" name="Group 18"/>
            <p:cNvGrpSpPr/>
            <p:nvPr/>
          </p:nvGrpSpPr>
          <p:grpSpPr>
            <a:xfrm>
              <a:off x="-945786" y="578557"/>
              <a:ext cx="9099185" cy="1364543"/>
              <a:chOff x="0" y="0"/>
              <a:chExt cx="2161366" cy="406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161366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161366" h="406400">
                    <a:moveTo>
                      <a:pt x="1958166" y="0"/>
                    </a:moveTo>
                    <a:lnTo>
                      <a:pt x="0" y="0"/>
                    </a:lnTo>
                    <a:lnTo>
                      <a:pt x="0" y="406400"/>
                    </a:lnTo>
                    <a:lnTo>
                      <a:pt x="1958166" y="406400"/>
                    </a:lnTo>
                    <a:lnTo>
                      <a:pt x="2161366" y="203200"/>
                    </a:lnTo>
                    <a:lnTo>
                      <a:pt x="1958166" y="0"/>
                    </a:lnTo>
                    <a:close/>
                  </a:path>
                </a:pathLst>
              </a:custGeom>
              <a:solidFill>
                <a:srgbClr val="2B485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57150"/>
                <a:ext cx="2047066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373976" y="603089"/>
              <a:ext cx="6690407" cy="1256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799"/>
                </a:lnSpc>
              </a:pPr>
              <a:r>
                <a:rPr lang="th-TH" sz="6999" b="1" dirty="0">
                  <a:solidFill>
                    <a:srgbClr val="FFFFFF"/>
                  </a:solidFill>
                  <a:latin typeface="IBM Plex Sans Thai Bold"/>
                  <a:ea typeface="IBM Plex Sans Thai Bold"/>
                  <a:cs typeface="IBM Plex Sans Thai Bold"/>
                  <a:sym typeface="IBM Plex Sans Thai Bold"/>
                </a:rPr>
                <a:t>ผลจับกุมหมายจับ</a:t>
              </a:r>
              <a:endParaRPr lang="en-US" sz="6999" b="1" dirty="0">
                <a:solidFill>
                  <a:srgbClr val="FFFFF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CE3FBF9-D28C-4759-6287-9555D1CA3F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963" t="2277"/>
          <a:stretch>
            <a:fillRect/>
          </a:stretch>
        </p:blipFill>
        <p:spPr>
          <a:xfrm>
            <a:off x="838200" y="2093126"/>
            <a:ext cx="8991600" cy="67415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EF9844-E74B-4CFD-A9AA-F97A76BD8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87" y="2295804"/>
            <a:ext cx="8522395" cy="66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9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9A453-8642-0A4B-B292-4C0D8C8C9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3">
            <a:extLst>
              <a:ext uri="{FF2B5EF4-FFF2-40B4-BE49-F238E27FC236}">
                <a16:creationId xmlns:a16="http://schemas.microsoft.com/office/drawing/2014/main" id="{47414117-5DEA-C9E5-BD40-E65EFF2123BC}"/>
              </a:ext>
            </a:extLst>
          </p:cNvPr>
          <p:cNvSpPr/>
          <p:nvPr/>
        </p:nvSpPr>
        <p:spPr>
          <a:xfrm flipH="1">
            <a:off x="14989113" y="-448294"/>
            <a:ext cx="4264290" cy="4524994"/>
          </a:xfrm>
          <a:custGeom>
            <a:avLst/>
            <a:gdLst/>
            <a:ahLst/>
            <a:cxnLst/>
            <a:rect l="l" t="t" r="r" b="b"/>
            <a:pathLst>
              <a:path w="5825603" h="5825603">
                <a:moveTo>
                  <a:pt x="5825603" y="0"/>
                </a:moveTo>
                <a:lnTo>
                  <a:pt x="0" y="0"/>
                </a:lnTo>
                <a:lnTo>
                  <a:pt x="0" y="5825603"/>
                </a:lnTo>
                <a:lnTo>
                  <a:pt x="5825603" y="5825603"/>
                </a:lnTo>
                <a:lnTo>
                  <a:pt x="58256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86F259A2-5752-4D46-BA9D-F49948034C15}"/>
              </a:ext>
            </a:extLst>
          </p:cNvPr>
          <p:cNvSpPr/>
          <p:nvPr/>
        </p:nvSpPr>
        <p:spPr>
          <a:xfrm>
            <a:off x="-1135829" y="-448295"/>
            <a:ext cx="4412429" cy="4220195"/>
          </a:xfrm>
          <a:custGeom>
            <a:avLst/>
            <a:gdLst/>
            <a:ahLst/>
            <a:cxnLst/>
            <a:rect l="l" t="t" r="r" b="b"/>
            <a:pathLst>
              <a:path w="5825603" h="5825603">
                <a:moveTo>
                  <a:pt x="0" y="0"/>
                </a:moveTo>
                <a:lnTo>
                  <a:pt x="5825604" y="0"/>
                </a:lnTo>
                <a:lnTo>
                  <a:pt x="5825604" y="5825603"/>
                </a:lnTo>
                <a:lnTo>
                  <a:pt x="0" y="5825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D74FF34A-092E-45C1-7C0C-CF21DB03A897}"/>
              </a:ext>
            </a:extLst>
          </p:cNvPr>
          <p:cNvGrpSpPr/>
          <p:nvPr/>
        </p:nvGrpSpPr>
        <p:grpSpPr>
          <a:xfrm>
            <a:off x="4631330" y="114300"/>
            <a:ext cx="9003054" cy="762000"/>
            <a:chOff x="0" y="0"/>
            <a:chExt cx="2411959" cy="406400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7BA5EE5F-D6FA-5B95-D65A-BE8D4BBC5792}"/>
                </a:ext>
              </a:extLst>
            </p:cNvPr>
            <p:cNvSpPr/>
            <p:nvPr/>
          </p:nvSpPr>
          <p:spPr>
            <a:xfrm>
              <a:off x="0" y="0"/>
              <a:ext cx="2411959" cy="406400"/>
            </a:xfrm>
            <a:custGeom>
              <a:avLst/>
              <a:gdLst/>
              <a:ahLst/>
              <a:cxnLst/>
              <a:rect l="l" t="t" r="r" b="b"/>
              <a:pathLst>
                <a:path w="2411959" h="406400">
                  <a:moveTo>
                    <a:pt x="2411959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2411959" y="406400"/>
                  </a:lnTo>
                  <a:lnTo>
                    <a:pt x="2310359" y="203200"/>
                  </a:lnTo>
                  <a:lnTo>
                    <a:pt x="2411959" y="0"/>
                  </a:lnTo>
                  <a:close/>
                </a:path>
              </a:pathLst>
            </a:custGeom>
            <a:solidFill>
              <a:srgbClr val="2B485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586801CD-377C-CBD0-BB30-ED57FC249538}"/>
                </a:ext>
              </a:extLst>
            </p:cNvPr>
            <p:cNvSpPr txBox="1"/>
            <p:nvPr/>
          </p:nvSpPr>
          <p:spPr>
            <a:xfrm>
              <a:off x="88900" y="-57150"/>
              <a:ext cx="2234159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7911986-0609-0C20-0B93-EFB733665F54}"/>
              </a:ext>
            </a:extLst>
          </p:cNvPr>
          <p:cNvGrpSpPr/>
          <p:nvPr/>
        </p:nvGrpSpPr>
        <p:grpSpPr>
          <a:xfrm>
            <a:off x="2488884" y="0"/>
            <a:ext cx="13656671" cy="869156"/>
            <a:chOff x="4402450" y="787207"/>
            <a:chExt cx="13891565" cy="1760041"/>
          </a:xfrm>
        </p:grpSpPr>
        <p:grpSp>
          <p:nvGrpSpPr>
            <p:cNvPr id="3" name="Group 24">
              <a:extLst>
                <a:ext uri="{FF2B5EF4-FFF2-40B4-BE49-F238E27FC236}">
                  <a16:creationId xmlns:a16="http://schemas.microsoft.com/office/drawing/2014/main" id="{995AEB82-FECD-C002-97B2-5D22E3F3676D}"/>
                </a:ext>
              </a:extLst>
            </p:cNvPr>
            <p:cNvGrpSpPr/>
            <p:nvPr/>
          </p:nvGrpSpPr>
          <p:grpSpPr>
            <a:xfrm>
              <a:off x="4402450" y="787207"/>
              <a:ext cx="13891565" cy="1760041"/>
              <a:chOff x="-59249" y="-57150"/>
              <a:chExt cx="3658684" cy="463550"/>
            </a:xfrm>
          </p:grpSpPr>
          <p:sp>
            <p:nvSpPr>
              <p:cNvPr id="5" name="Freeform 25">
                <a:extLst>
                  <a:ext uri="{FF2B5EF4-FFF2-40B4-BE49-F238E27FC236}">
                    <a16:creationId xmlns:a16="http://schemas.microsoft.com/office/drawing/2014/main" id="{F3F1C803-12E0-ECC3-EE45-74ADEC6A276E}"/>
                  </a:ext>
                </a:extLst>
              </p:cNvPr>
              <p:cNvSpPr/>
              <p:nvPr/>
            </p:nvSpPr>
            <p:spPr>
              <a:xfrm>
                <a:off x="-59249" y="0"/>
                <a:ext cx="365868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411959" h="406400">
                    <a:moveTo>
                      <a:pt x="2411959" y="0"/>
                    </a:moveTo>
                    <a:lnTo>
                      <a:pt x="0" y="0"/>
                    </a:lnTo>
                    <a:lnTo>
                      <a:pt x="101600" y="203200"/>
                    </a:lnTo>
                    <a:lnTo>
                      <a:pt x="0" y="406400"/>
                    </a:lnTo>
                    <a:lnTo>
                      <a:pt x="2411959" y="406400"/>
                    </a:lnTo>
                    <a:lnTo>
                      <a:pt x="2310359" y="203200"/>
                    </a:lnTo>
                    <a:lnTo>
                      <a:pt x="2411959" y="0"/>
                    </a:lnTo>
                    <a:close/>
                  </a:path>
                </a:pathLst>
              </a:custGeom>
              <a:solidFill>
                <a:srgbClr val="2B485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TextBox 26">
                <a:extLst>
                  <a:ext uri="{FF2B5EF4-FFF2-40B4-BE49-F238E27FC236}">
                    <a16:creationId xmlns:a16="http://schemas.microsoft.com/office/drawing/2014/main" id="{162497A9-AB05-3CC2-3D84-FB91595CB587}"/>
                  </a:ext>
                </a:extLst>
              </p:cNvPr>
              <p:cNvSpPr txBox="1"/>
              <p:nvPr/>
            </p:nvSpPr>
            <p:spPr>
              <a:xfrm>
                <a:off x="88900" y="-57150"/>
                <a:ext cx="2234159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1FB3B9A8-212F-BCF7-B01E-7C082DB9833F}"/>
                </a:ext>
              </a:extLst>
            </p:cNvPr>
            <p:cNvSpPr txBox="1"/>
            <p:nvPr/>
          </p:nvSpPr>
          <p:spPr>
            <a:xfrm>
              <a:off x="4565047" y="1280230"/>
              <a:ext cx="13566375" cy="12464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FFFFFF"/>
                  </a:solidFill>
                  <a:latin typeface="IBM Plex Sans Thai Bold"/>
                  <a:ea typeface="IBM Plex Sans Thai Bold"/>
                  <a:cs typeface="IBM Plex Sans Thai Bold"/>
                  <a:sym typeface="IBM Plex Sans Thai Bold"/>
                </a:rPr>
                <a:t>ข้อมูลบุคคลพ้นโทษในพื้นที่ เดือน ตุลาคม 2568</a:t>
              </a:r>
              <a:endParaRPr lang="en-US" sz="4000" b="1" dirty="0">
                <a:solidFill>
                  <a:srgbClr val="FFFFF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endParaRPr>
            </a:p>
          </p:txBody>
        </p:sp>
      </p:grpSp>
      <p:sp>
        <p:nvSpPr>
          <p:cNvPr id="7" name="TextBox 32">
            <a:extLst>
              <a:ext uri="{FF2B5EF4-FFF2-40B4-BE49-F238E27FC236}">
                <a16:creationId xmlns:a16="http://schemas.microsoft.com/office/drawing/2014/main" id="{8C950320-55C9-B70D-0A90-7F3C9EA81FE5}"/>
              </a:ext>
            </a:extLst>
          </p:cNvPr>
          <p:cNvSpPr txBox="1"/>
          <p:nvPr/>
        </p:nvSpPr>
        <p:spPr>
          <a:xfrm>
            <a:off x="2615278" y="4299942"/>
            <a:ext cx="1333698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h-TH" sz="4000" b="1" dirty="0"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....อยู่ระหว่างอัพเดทข้อมูลจากเรือนจำ</a:t>
            </a:r>
            <a:endParaRPr lang="en-US" sz="4000" b="1" dirty="0">
              <a:latin typeface="IBM Plex Sans Thai Bold"/>
              <a:ea typeface="IBM Plex Sans Thai Bold"/>
              <a:cs typeface="IBM Plex Sans Thai Bold"/>
              <a:sym typeface="IBM Plex Sans Thai Bold"/>
            </a:endParaRPr>
          </a:p>
        </p:txBody>
      </p:sp>
      <p:pic>
        <p:nvPicPr>
          <p:cNvPr id="1026" name="Picture 2" descr="เครื่องหมายดาวน์โหลดไอคอนโหลดระบบโหลดโหลดข้อมูลกำลังโหลด แถบแช่แข็งคอมพิวเตอร์ไอคอนโหลดภาพประกอบสต็อกเวกเตอร์.: เวกเตอร์สต็อก  (ปลอดค่าลิขสิทธิ์) 425121802 | Shutterstock">
            <a:extLst>
              <a:ext uri="{FF2B5EF4-FFF2-40B4-BE49-F238E27FC236}">
                <a16:creationId xmlns:a16="http://schemas.microsoft.com/office/drawing/2014/main" id="{40079E8E-AC90-00EE-B623-3FA0A0271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7"/>
          <a:stretch>
            <a:fillRect/>
          </a:stretch>
        </p:blipFill>
        <p:spPr bwMode="auto">
          <a:xfrm>
            <a:off x="4038601" y="4019448"/>
            <a:ext cx="990600" cy="9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63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68850-55F3-6C79-6686-E9651B73F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3">
            <a:extLst>
              <a:ext uri="{FF2B5EF4-FFF2-40B4-BE49-F238E27FC236}">
                <a16:creationId xmlns:a16="http://schemas.microsoft.com/office/drawing/2014/main" id="{EBCDBFBE-928C-C684-B1B7-15F48A83E94F}"/>
              </a:ext>
            </a:extLst>
          </p:cNvPr>
          <p:cNvSpPr/>
          <p:nvPr/>
        </p:nvSpPr>
        <p:spPr>
          <a:xfrm flipH="1">
            <a:off x="14989113" y="-448294"/>
            <a:ext cx="4264290" cy="4524994"/>
          </a:xfrm>
          <a:custGeom>
            <a:avLst/>
            <a:gdLst/>
            <a:ahLst/>
            <a:cxnLst/>
            <a:rect l="l" t="t" r="r" b="b"/>
            <a:pathLst>
              <a:path w="5825603" h="5825603">
                <a:moveTo>
                  <a:pt x="5825603" y="0"/>
                </a:moveTo>
                <a:lnTo>
                  <a:pt x="0" y="0"/>
                </a:lnTo>
                <a:lnTo>
                  <a:pt x="0" y="5825603"/>
                </a:lnTo>
                <a:lnTo>
                  <a:pt x="5825603" y="5825603"/>
                </a:lnTo>
                <a:lnTo>
                  <a:pt x="58256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60E662B6-7215-718A-1E2A-5598D7B72F4F}"/>
              </a:ext>
            </a:extLst>
          </p:cNvPr>
          <p:cNvSpPr/>
          <p:nvPr/>
        </p:nvSpPr>
        <p:spPr>
          <a:xfrm>
            <a:off x="-1135829" y="-448295"/>
            <a:ext cx="4412429" cy="4220195"/>
          </a:xfrm>
          <a:custGeom>
            <a:avLst/>
            <a:gdLst/>
            <a:ahLst/>
            <a:cxnLst/>
            <a:rect l="l" t="t" r="r" b="b"/>
            <a:pathLst>
              <a:path w="5825603" h="5825603">
                <a:moveTo>
                  <a:pt x="0" y="0"/>
                </a:moveTo>
                <a:lnTo>
                  <a:pt x="5825604" y="0"/>
                </a:lnTo>
                <a:lnTo>
                  <a:pt x="5825604" y="5825603"/>
                </a:lnTo>
                <a:lnTo>
                  <a:pt x="0" y="5825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EFE12F8F-F040-AEF3-44CD-D209A83BD7AF}"/>
              </a:ext>
            </a:extLst>
          </p:cNvPr>
          <p:cNvGrpSpPr/>
          <p:nvPr/>
        </p:nvGrpSpPr>
        <p:grpSpPr>
          <a:xfrm>
            <a:off x="4631330" y="114300"/>
            <a:ext cx="9003054" cy="762000"/>
            <a:chOff x="0" y="0"/>
            <a:chExt cx="2411959" cy="406400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21FE45D-8EFA-7616-6F09-9455237F0566}"/>
                </a:ext>
              </a:extLst>
            </p:cNvPr>
            <p:cNvSpPr/>
            <p:nvPr/>
          </p:nvSpPr>
          <p:spPr>
            <a:xfrm>
              <a:off x="0" y="0"/>
              <a:ext cx="2411959" cy="406400"/>
            </a:xfrm>
            <a:custGeom>
              <a:avLst/>
              <a:gdLst/>
              <a:ahLst/>
              <a:cxnLst/>
              <a:rect l="l" t="t" r="r" b="b"/>
              <a:pathLst>
                <a:path w="2411959" h="406400">
                  <a:moveTo>
                    <a:pt x="2411959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2411959" y="406400"/>
                  </a:lnTo>
                  <a:lnTo>
                    <a:pt x="2310359" y="203200"/>
                  </a:lnTo>
                  <a:lnTo>
                    <a:pt x="2411959" y="0"/>
                  </a:lnTo>
                  <a:close/>
                </a:path>
              </a:pathLst>
            </a:custGeom>
            <a:solidFill>
              <a:srgbClr val="2B485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745EBD8-26FC-6B30-A9F4-9F09DBB7CB3A}"/>
                </a:ext>
              </a:extLst>
            </p:cNvPr>
            <p:cNvSpPr txBox="1"/>
            <p:nvPr/>
          </p:nvSpPr>
          <p:spPr>
            <a:xfrm>
              <a:off x="88900" y="-57150"/>
              <a:ext cx="2234159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E1CA0A3-1A23-7CBA-709D-3DAC6C9C3968}"/>
              </a:ext>
            </a:extLst>
          </p:cNvPr>
          <p:cNvGrpSpPr/>
          <p:nvPr/>
        </p:nvGrpSpPr>
        <p:grpSpPr>
          <a:xfrm>
            <a:off x="2488884" y="0"/>
            <a:ext cx="13656671" cy="869156"/>
            <a:chOff x="4402450" y="787207"/>
            <a:chExt cx="13891565" cy="1760041"/>
          </a:xfrm>
        </p:grpSpPr>
        <p:grpSp>
          <p:nvGrpSpPr>
            <p:cNvPr id="3" name="Group 24">
              <a:extLst>
                <a:ext uri="{FF2B5EF4-FFF2-40B4-BE49-F238E27FC236}">
                  <a16:creationId xmlns:a16="http://schemas.microsoft.com/office/drawing/2014/main" id="{28ABE18A-990B-F2B7-A890-F328F7EF762C}"/>
                </a:ext>
              </a:extLst>
            </p:cNvPr>
            <p:cNvGrpSpPr/>
            <p:nvPr/>
          </p:nvGrpSpPr>
          <p:grpSpPr>
            <a:xfrm>
              <a:off x="4402450" y="787207"/>
              <a:ext cx="13891565" cy="1760041"/>
              <a:chOff x="-59249" y="-57150"/>
              <a:chExt cx="3658684" cy="463550"/>
            </a:xfrm>
          </p:grpSpPr>
          <p:sp>
            <p:nvSpPr>
              <p:cNvPr id="5" name="Freeform 25">
                <a:extLst>
                  <a:ext uri="{FF2B5EF4-FFF2-40B4-BE49-F238E27FC236}">
                    <a16:creationId xmlns:a16="http://schemas.microsoft.com/office/drawing/2014/main" id="{9F7F942F-0EA8-1DCE-1B02-73AF86D86AF5}"/>
                  </a:ext>
                </a:extLst>
              </p:cNvPr>
              <p:cNvSpPr/>
              <p:nvPr/>
            </p:nvSpPr>
            <p:spPr>
              <a:xfrm>
                <a:off x="-59249" y="0"/>
                <a:ext cx="365868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411959" h="406400">
                    <a:moveTo>
                      <a:pt x="2411959" y="0"/>
                    </a:moveTo>
                    <a:lnTo>
                      <a:pt x="0" y="0"/>
                    </a:lnTo>
                    <a:lnTo>
                      <a:pt x="101600" y="203200"/>
                    </a:lnTo>
                    <a:lnTo>
                      <a:pt x="0" y="406400"/>
                    </a:lnTo>
                    <a:lnTo>
                      <a:pt x="2411959" y="406400"/>
                    </a:lnTo>
                    <a:lnTo>
                      <a:pt x="2310359" y="203200"/>
                    </a:lnTo>
                    <a:lnTo>
                      <a:pt x="2411959" y="0"/>
                    </a:lnTo>
                    <a:close/>
                  </a:path>
                </a:pathLst>
              </a:custGeom>
              <a:solidFill>
                <a:srgbClr val="2B485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TextBox 26">
                <a:extLst>
                  <a:ext uri="{FF2B5EF4-FFF2-40B4-BE49-F238E27FC236}">
                    <a16:creationId xmlns:a16="http://schemas.microsoft.com/office/drawing/2014/main" id="{4D97E088-555F-DA8B-E6BD-5932EFC40821}"/>
                  </a:ext>
                </a:extLst>
              </p:cNvPr>
              <p:cNvSpPr txBox="1"/>
              <p:nvPr/>
            </p:nvSpPr>
            <p:spPr>
              <a:xfrm>
                <a:off x="88900" y="-57150"/>
                <a:ext cx="2234159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A179B716-CE9B-185C-FE0E-8859EC7E6431}"/>
                </a:ext>
              </a:extLst>
            </p:cNvPr>
            <p:cNvSpPr txBox="1"/>
            <p:nvPr/>
          </p:nvSpPr>
          <p:spPr>
            <a:xfrm>
              <a:off x="4565047" y="1280230"/>
              <a:ext cx="13566375" cy="12464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FFFFFF"/>
                  </a:solidFill>
                  <a:latin typeface="IBM Plex Sans Thai Bold"/>
                  <a:ea typeface="IBM Plex Sans Thai Bold"/>
                  <a:cs typeface="IBM Plex Sans Thai Bold"/>
                  <a:sym typeface="IBM Plex Sans Thai Bold"/>
                </a:rPr>
                <a:t>ผลการจับยาเสพติด เดือน ตุลาคม 2568</a:t>
              </a:r>
              <a:endParaRPr lang="en-US" sz="4000" b="1" dirty="0">
                <a:solidFill>
                  <a:srgbClr val="FFFFF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E4E3B3C-D2FF-0748-EED7-2AEBD3528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562100"/>
            <a:ext cx="16611600" cy="802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0FDB40-3EA3-D3C8-25A1-947CDCEF2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43">
            <a:extLst>
              <a:ext uri="{FF2B5EF4-FFF2-40B4-BE49-F238E27FC236}">
                <a16:creationId xmlns:a16="http://schemas.microsoft.com/office/drawing/2014/main" id="{F27FB33C-0A43-C23B-6801-0C7D974188B3}"/>
              </a:ext>
            </a:extLst>
          </p:cNvPr>
          <p:cNvSpPr/>
          <p:nvPr/>
        </p:nvSpPr>
        <p:spPr>
          <a:xfrm flipH="1" flipV="1">
            <a:off x="10675918" y="3314700"/>
            <a:ext cx="7612082" cy="6972300"/>
          </a:xfrm>
          <a:custGeom>
            <a:avLst/>
            <a:gdLst/>
            <a:ahLst/>
            <a:cxnLst/>
            <a:rect l="l" t="t" r="r" b="b"/>
            <a:pathLst>
              <a:path w="5825603" h="5825603">
                <a:moveTo>
                  <a:pt x="5825603" y="0"/>
                </a:moveTo>
                <a:lnTo>
                  <a:pt x="0" y="0"/>
                </a:lnTo>
                <a:lnTo>
                  <a:pt x="0" y="5825603"/>
                </a:lnTo>
                <a:lnTo>
                  <a:pt x="5825603" y="5825603"/>
                </a:lnTo>
                <a:lnTo>
                  <a:pt x="58256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43">
            <a:extLst>
              <a:ext uri="{FF2B5EF4-FFF2-40B4-BE49-F238E27FC236}">
                <a16:creationId xmlns:a16="http://schemas.microsoft.com/office/drawing/2014/main" id="{F8FA7CC1-2F0E-0E93-5E6E-F9DEFA103868}"/>
              </a:ext>
            </a:extLst>
          </p:cNvPr>
          <p:cNvSpPr/>
          <p:nvPr/>
        </p:nvSpPr>
        <p:spPr>
          <a:xfrm flipH="1">
            <a:off x="11519037" y="-263843"/>
            <a:ext cx="6757812" cy="4383965"/>
          </a:xfrm>
          <a:custGeom>
            <a:avLst/>
            <a:gdLst/>
            <a:ahLst/>
            <a:cxnLst/>
            <a:rect l="l" t="t" r="r" b="b"/>
            <a:pathLst>
              <a:path w="5825603" h="5825603">
                <a:moveTo>
                  <a:pt x="5825603" y="0"/>
                </a:moveTo>
                <a:lnTo>
                  <a:pt x="0" y="0"/>
                </a:lnTo>
                <a:lnTo>
                  <a:pt x="0" y="5825603"/>
                </a:lnTo>
                <a:lnTo>
                  <a:pt x="5825603" y="5825603"/>
                </a:lnTo>
                <a:lnTo>
                  <a:pt x="58256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FBA1F41-3A8D-686B-ABE0-713B86E349E2}"/>
              </a:ext>
            </a:extLst>
          </p:cNvPr>
          <p:cNvGrpSpPr/>
          <p:nvPr/>
        </p:nvGrpSpPr>
        <p:grpSpPr>
          <a:xfrm>
            <a:off x="-1809699" y="2977848"/>
            <a:ext cx="3086100" cy="1543050"/>
            <a:chOff x="0" y="0"/>
            <a:chExt cx="812800" cy="4064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E49C0D1-4684-145B-834C-FFCF21447FA5}"/>
                </a:ext>
              </a:extLst>
            </p:cNvPr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86B4C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178A43DD-A843-DFC6-ACEB-7DCCA7087D2E}"/>
                </a:ext>
              </a:extLst>
            </p:cNvPr>
            <p:cNvSpPr txBox="1"/>
            <p:nvPr/>
          </p:nvSpPr>
          <p:spPr>
            <a:xfrm>
              <a:off x="0" y="-57150"/>
              <a:ext cx="6985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21" name="Rectangle 3">
            <a:extLst>
              <a:ext uri="{FF2B5EF4-FFF2-40B4-BE49-F238E27FC236}">
                <a16:creationId xmlns:a16="http://schemas.microsoft.com/office/drawing/2014/main" id="{0BA346C5-7086-174B-147F-4D3A9EF48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9CE35208-53EE-4D74-2520-5E583FCC05F5}"/>
              </a:ext>
            </a:extLst>
          </p:cNvPr>
          <p:cNvGrpSpPr/>
          <p:nvPr/>
        </p:nvGrpSpPr>
        <p:grpSpPr>
          <a:xfrm>
            <a:off x="127545" y="27713"/>
            <a:ext cx="1813988" cy="1813988"/>
            <a:chOff x="0" y="0"/>
            <a:chExt cx="812800" cy="8128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453AFF8-2A7F-9A16-D0AB-58BB4C06E65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D4478B19-590C-DDDA-79C1-E6CCBADE15FE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81F69B03-7F1B-EF56-26A5-FFC062B8140A}"/>
              </a:ext>
            </a:extLst>
          </p:cNvPr>
          <p:cNvSpPr/>
          <p:nvPr/>
        </p:nvSpPr>
        <p:spPr>
          <a:xfrm>
            <a:off x="-576527" y="-465385"/>
            <a:ext cx="3222129" cy="3222129"/>
          </a:xfrm>
          <a:custGeom>
            <a:avLst/>
            <a:gdLst/>
            <a:ahLst/>
            <a:cxnLst/>
            <a:rect l="l" t="t" r="r" b="b"/>
            <a:pathLst>
              <a:path w="3222129" h="3222129">
                <a:moveTo>
                  <a:pt x="0" y="0"/>
                </a:moveTo>
                <a:lnTo>
                  <a:pt x="3222129" y="0"/>
                </a:lnTo>
                <a:lnTo>
                  <a:pt x="3222129" y="3222129"/>
                </a:lnTo>
                <a:lnTo>
                  <a:pt x="0" y="32221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5589A3-B497-48CE-70F5-3F1786C6D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492" y="455227"/>
            <a:ext cx="15847662" cy="92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5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654CC-1FD1-98F1-8CF2-5CB2FD52B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43">
            <a:extLst>
              <a:ext uri="{FF2B5EF4-FFF2-40B4-BE49-F238E27FC236}">
                <a16:creationId xmlns:a16="http://schemas.microsoft.com/office/drawing/2014/main" id="{837BA805-4D62-1820-26EF-A5F979095DF0}"/>
              </a:ext>
            </a:extLst>
          </p:cNvPr>
          <p:cNvSpPr/>
          <p:nvPr/>
        </p:nvSpPr>
        <p:spPr>
          <a:xfrm flipH="1" flipV="1">
            <a:off x="10675918" y="3314700"/>
            <a:ext cx="7612082" cy="6972300"/>
          </a:xfrm>
          <a:custGeom>
            <a:avLst/>
            <a:gdLst/>
            <a:ahLst/>
            <a:cxnLst/>
            <a:rect l="l" t="t" r="r" b="b"/>
            <a:pathLst>
              <a:path w="5825603" h="5825603">
                <a:moveTo>
                  <a:pt x="5825603" y="0"/>
                </a:moveTo>
                <a:lnTo>
                  <a:pt x="0" y="0"/>
                </a:lnTo>
                <a:lnTo>
                  <a:pt x="0" y="5825603"/>
                </a:lnTo>
                <a:lnTo>
                  <a:pt x="5825603" y="5825603"/>
                </a:lnTo>
                <a:lnTo>
                  <a:pt x="58256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43">
            <a:extLst>
              <a:ext uri="{FF2B5EF4-FFF2-40B4-BE49-F238E27FC236}">
                <a16:creationId xmlns:a16="http://schemas.microsoft.com/office/drawing/2014/main" id="{7EE184EA-5DC8-35FB-1257-F882A6C38CA6}"/>
              </a:ext>
            </a:extLst>
          </p:cNvPr>
          <p:cNvSpPr/>
          <p:nvPr/>
        </p:nvSpPr>
        <p:spPr>
          <a:xfrm flipH="1">
            <a:off x="11519037" y="-263843"/>
            <a:ext cx="6757812" cy="4383965"/>
          </a:xfrm>
          <a:custGeom>
            <a:avLst/>
            <a:gdLst/>
            <a:ahLst/>
            <a:cxnLst/>
            <a:rect l="l" t="t" r="r" b="b"/>
            <a:pathLst>
              <a:path w="5825603" h="5825603">
                <a:moveTo>
                  <a:pt x="5825603" y="0"/>
                </a:moveTo>
                <a:lnTo>
                  <a:pt x="0" y="0"/>
                </a:lnTo>
                <a:lnTo>
                  <a:pt x="0" y="5825603"/>
                </a:lnTo>
                <a:lnTo>
                  <a:pt x="5825603" y="5825603"/>
                </a:lnTo>
                <a:lnTo>
                  <a:pt x="58256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69754E9-4666-DC15-6894-B52C750F6A03}"/>
              </a:ext>
            </a:extLst>
          </p:cNvPr>
          <p:cNvGrpSpPr/>
          <p:nvPr/>
        </p:nvGrpSpPr>
        <p:grpSpPr>
          <a:xfrm>
            <a:off x="-1809699" y="2977848"/>
            <a:ext cx="3086100" cy="1543050"/>
            <a:chOff x="0" y="0"/>
            <a:chExt cx="812800" cy="4064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9B72A13-0626-F2BC-BB91-914C2B10EFDE}"/>
                </a:ext>
              </a:extLst>
            </p:cNvPr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86B4C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9AADF0A-724F-D236-31E7-571D951FCBB2}"/>
                </a:ext>
              </a:extLst>
            </p:cNvPr>
            <p:cNvSpPr txBox="1"/>
            <p:nvPr/>
          </p:nvSpPr>
          <p:spPr>
            <a:xfrm>
              <a:off x="0" y="-57150"/>
              <a:ext cx="6985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21" name="Rectangle 3">
            <a:extLst>
              <a:ext uri="{FF2B5EF4-FFF2-40B4-BE49-F238E27FC236}">
                <a16:creationId xmlns:a16="http://schemas.microsoft.com/office/drawing/2014/main" id="{7EA48600-3C17-FF7D-CA5D-670FDDCE1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9C3B8339-935E-CD38-B756-D0A81C9DD7DD}"/>
              </a:ext>
            </a:extLst>
          </p:cNvPr>
          <p:cNvGrpSpPr/>
          <p:nvPr/>
        </p:nvGrpSpPr>
        <p:grpSpPr>
          <a:xfrm>
            <a:off x="127545" y="27713"/>
            <a:ext cx="1813988" cy="1813988"/>
            <a:chOff x="0" y="0"/>
            <a:chExt cx="812800" cy="8128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0CA333C-B9CA-0A02-C087-2DB8AE95BB3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0C63645F-643A-1A38-BD1D-D015B625523D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F3142780-7723-914D-1A61-57760CD6B5AE}"/>
              </a:ext>
            </a:extLst>
          </p:cNvPr>
          <p:cNvSpPr/>
          <p:nvPr/>
        </p:nvSpPr>
        <p:spPr>
          <a:xfrm>
            <a:off x="-576527" y="-465385"/>
            <a:ext cx="3222129" cy="3222129"/>
          </a:xfrm>
          <a:custGeom>
            <a:avLst/>
            <a:gdLst/>
            <a:ahLst/>
            <a:cxnLst/>
            <a:rect l="l" t="t" r="r" b="b"/>
            <a:pathLst>
              <a:path w="3222129" h="3222129">
                <a:moveTo>
                  <a:pt x="0" y="0"/>
                </a:moveTo>
                <a:lnTo>
                  <a:pt x="3222129" y="0"/>
                </a:lnTo>
                <a:lnTo>
                  <a:pt x="3222129" y="3222129"/>
                </a:lnTo>
                <a:lnTo>
                  <a:pt x="0" y="32221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F48CFF-E0B2-9632-CFED-7F5000DF0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471" y="1956000"/>
            <a:ext cx="1590093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7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D5A1C-8CB6-CE73-3054-CCA5D0B96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43">
            <a:extLst>
              <a:ext uri="{FF2B5EF4-FFF2-40B4-BE49-F238E27FC236}">
                <a16:creationId xmlns:a16="http://schemas.microsoft.com/office/drawing/2014/main" id="{53469462-F8C6-E139-EC1D-658FFF7E92DA}"/>
              </a:ext>
            </a:extLst>
          </p:cNvPr>
          <p:cNvSpPr/>
          <p:nvPr/>
        </p:nvSpPr>
        <p:spPr>
          <a:xfrm flipH="1" flipV="1">
            <a:off x="10675918" y="3314700"/>
            <a:ext cx="7612082" cy="6972300"/>
          </a:xfrm>
          <a:custGeom>
            <a:avLst/>
            <a:gdLst/>
            <a:ahLst/>
            <a:cxnLst/>
            <a:rect l="l" t="t" r="r" b="b"/>
            <a:pathLst>
              <a:path w="5825603" h="5825603">
                <a:moveTo>
                  <a:pt x="5825603" y="0"/>
                </a:moveTo>
                <a:lnTo>
                  <a:pt x="0" y="0"/>
                </a:lnTo>
                <a:lnTo>
                  <a:pt x="0" y="5825603"/>
                </a:lnTo>
                <a:lnTo>
                  <a:pt x="5825603" y="5825603"/>
                </a:lnTo>
                <a:lnTo>
                  <a:pt x="58256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43">
            <a:extLst>
              <a:ext uri="{FF2B5EF4-FFF2-40B4-BE49-F238E27FC236}">
                <a16:creationId xmlns:a16="http://schemas.microsoft.com/office/drawing/2014/main" id="{91D874D2-0996-CA20-D363-DD0A3CB76000}"/>
              </a:ext>
            </a:extLst>
          </p:cNvPr>
          <p:cNvSpPr/>
          <p:nvPr/>
        </p:nvSpPr>
        <p:spPr>
          <a:xfrm flipH="1">
            <a:off x="11519037" y="-263843"/>
            <a:ext cx="6757812" cy="4383965"/>
          </a:xfrm>
          <a:custGeom>
            <a:avLst/>
            <a:gdLst/>
            <a:ahLst/>
            <a:cxnLst/>
            <a:rect l="l" t="t" r="r" b="b"/>
            <a:pathLst>
              <a:path w="5825603" h="5825603">
                <a:moveTo>
                  <a:pt x="5825603" y="0"/>
                </a:moveTo>
                <a:lnTo>
                  <a:pt x="0" y="0"/>
                </a:lnTo>
                <a:lnTo>
                  <a:pt x="0" y="5825603"/>
                </a:lnTo>
                <a:lnTo>
                  <a:pt x="5825603" y="5825603"/>
                </a:lnTo>
                <a:lnTo>
                  <a:pt x="58256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0E3BE58-BA43-6570-AB02-6C774471B246}"/>
              </a:ext>
            </a:extLst>
          </p:cNvPr>
          <p:cNvGrpSpPr/>
          <p:nvPr/>
        </p:nvGrpSpPr>
        <p:grpSpPr>
          <a:xfrm>
            <a:off x="-1809699" y="2977848"/>
            <a:ext cx="3086100" cy="1543050"/>
            <a:chOff x="0" y="0"/>
            <a:chExt cx="812800" cy="4064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49A5C14-EEAC-4D22-E768-43B883AA1D0B}"/>
                </a:ext>
              </a:extLst>
            </p:cNvPr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86B4C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95412E5-6983-BE05-D812-793CEA5BCF6E}"/>
                </a:ext>
              </a:extLst>
            </p:cNvPr>
            <p:cNvSpPr txBox="1"/>
            <p:nvPr/>
          </p:nvSpPr>
          <p:spPr>
            <a:xfrm>
              <a:off x="0" y="-57150"/>
              <a:ext cx="6985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21" name="Rectangle 3">
            <a:extLst>
              <a:ext uri="{FF2B5EF4-FFF2-40B4-BE49-F238E27FC236}">
                <a16:creationId xmlns:a16="http://schemas.microsoft.com/office/drawing/2014/main" id="{FEFC1AF2-252D-BAF7-184E-65D4AFC52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9ADBD2D5-CEE3-4728-4575-CA33AEF71E6D}"/>
              </a:ext>
            </a:extLst>
          </p:cNvPr>
          <p:cNvGrpSpPr/>
          <p:nvPr/>
        </p:nvGrpSpPr>
        <p:grpSpPr>
          <a:xfrm>
            <a:off x="127545" y="27713"/>
            <a:ext cx="1813988" cy="1813988"/>
            <a:chOff x="0" y="0"/>
            <a:chExt cx="812800" cy="8128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FF15DC1-81B2-FC59-3B92-F5C33F6758B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0ADC76C7-64C0-B888-43EB-D60E4CF479F5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0622BE41-BDF0-8A62-C752-4848104287BE}"/>
              </a:ext>
            </a:extLst>
          </p:cNvPr>
          <p:cNvSpPr/>
          <p:nvPr/>
        </p:nvSpPr>
        <p:spPr>
          <a:xfrm>
            <a:off x="-576527" y="-465385"/>
            <a:ext cx="3222129" cy="3222129"/>
          </a:xfrm>
          <a:custGeom>
            <a:avLst/>
            <a:gdLst/>
            <a:ahLst/>
            <a:cxnLst/>
            <a:rect l="l" t="t" r="r" b="b"/>
            <a:pathLst>
              <a:path w="3222129" h="3222129">
                <a:moveTo>
                  <a:pt x="0" y="0"/>
                </a:moveTo>
                <a:lnTo>
                  <a:pt x="3222129" y="0"/>
                </a:lnTo>
                <a:lnTo>
                  <a:pt x="3222129" y="3222129"/>
                </a:lnTo>
                <a:lnTo>
                  <a:pt x="0" y="32221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E4CB64-B050-A22A-68EF-8078669E8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099" y="936401"/>
            <a:ext cx="15884553" cy="636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71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504485" y="2589495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0" y="8844439"/>
                </a:moveTo>
                <a:lnTo>
                  <a:pt x="8844439" y="8844439"/>
                </a:lnTo>
                <a:lnTo>
                  <a:pt x="8844439" y="0"/>
                </a:lnTo>
                <a:lnTo>
                  <a:pt x="0" y="0"/>
                </a:lnTo>
                <a:lnTo>
                  <a:pt x="0" y="884443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0373699" y="-756583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577662" y="7792365"/>
            <a:ext cx="7558329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7"/>
              </a:lnSpc>
            </a:pPr>
            <a:r>
              <a:rPr lang="en-US" sz="4626" dirty="0">
                <a:solidFill>
                  <a:srgbClr val="FFFFFF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Chumpea Detective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657599" y="2329357"/>
            <a:ext cx="10972800" cy="4682357"/>
            <a:chOff x="0" y="0"/>
            <a:chExt cx="6243142" cy="62431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43142" cy="6243142"/>
            </a:xfrm>
            <a:custGeom>
              <a:avLst/>
              <a:gdLst/>
              <a:ahLst/>
              <a:cxnLst/>
              <a:rect l="l" t="t" r="r" b="b"/>
              <a:pathLst>
                <a:path w="6243142" h="6243142">
                  <a:moveTo>
                    <a:pt x="0" y="0"/>
                  </a:moveTo>
                  <a:lnTo>
                    <a:pt x="6243142" y="0"/>
                  </a:lnTo>
                  <a:lnTo>
                    <a:pt x="6243142" y="6243142"/>
                  </a:lnTo>
                  <a:lnTo>
                    <a:pt x="0" y="6243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54039" y="2532990"/>
              <a:ext cx="5735067" cy="171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52"/>
                </a:lnSpc>
              </a:pPr>
              <a:r>
                <a:rPr lang="th-TH" sz="9600" b="1" dirty="0">
                  <a:solidFill>
                    <a:srgbClr val="FFFFFF"/>
                  </a:solidFill>
                  <a:latin typeface="IBM Plex Sans Thai Bold"/>
                  <a:ea typeface="IBM Plex Sans Thai Bold"/>
                  <a:cs typeface="IBM Plex Sans Thai Bold"/>
                  <a:sym typeface="IBM Plex Sans Thai Bold"/>
                </a:rPr>
                <a:t>จบการนำเสนอ</a:t>
              </a:r>
              <a:endParaRPr lang="en-US" sz="9600" b="1" dirty="0">
                <a:solidFill>
                  <a:srgbClr val="FFFFF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endParaRPr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759E1225-B9DC-4467-9D2B-E34CEE85C1AF}"/>
              </a:ext>
            </a:extLst>
          </p:cNvPr>
          <p:cNvGrpSpPr/>
          <p:nvPr/>
        </p:nvGrpSpPr>
        <p:grpSpPr>
          <a:xfrm>
            <a:off x="14183908" y="354309"/>
            <a:ext cx="3842003" cy="3874791"/>
            <a:chOff x="0" y="0"/>
            <a:chExt cx="812800" cy="812800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A82B48C-5DD6-4F96-A2AC-35CC9CD9E7B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CBCD21DC-040C-4114-8311-ECDB0B22D8AD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8" name="Freeform 12">
            <a:extLst>
              <a:ext uri="{FF2B5EF4-FFF2-40B4-BE49-F238E27FC236}">
                <a16:creationId xmlns:a16="http://schemas.microsoft.com/office/drawing/2014/main" id="{0527FDAC-3279-4031-AB27-7053CDE54AB4}"/>
              </a:ext>
            </a:extLst>
          </p:cNvPr>
          <p:cNvSpPr/>
          <p:nvPr/>
        </p:nvSpPr>
        <p:spPr>
          <a:xfrm>
            <a:off x="12969582" y="-1294654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9" y="0"/>
                </a:lnTo>
                <a:lnTo>
                  <a:pt x="6356959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44</Words>
  <Application>Microsoft Office PowerPoint</Application>
  <PresentationFormat>Custom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IBM Plex Sans Thai</vt:lpstr>
      <vt:lpstr>Calibri</vt:lpstr>
      <vt:lpstr>Arial</vt:lpstr>
      <vt:lpstr>Aptos</vt:lpstr>
      <vt:lpstr>IBM Plex Sans Thai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สีน้ำเงิน สีฟ้า เรียบง่าย ทางการ แนะนำบริษัท พรีเซนเทชั่น</dc:title>
  <dc:creator>CPDT720</dc:creator>
  <cp:lastModifiedBy>CPDT720</cp:lastModifiedBy>
  <cp:revision>131</cp:revision>
  <dcterms:created xsi:type="dcterms:W3CDTF">2006-08-16T00:00:00Z</dcterms:created>
  <dcterms:modified xsi:type="dcterms:W3CDTF">2026-02-13T09:42:15Z</dcterms:modified>
  <dc:identifier>DAGqfJUI31s</dc:identifier>
</cp:coreProperties>
</file>